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67" r:id="rId4"/>
    <p:sldId id="258" r:id="rId5"/>
    <p:sldId id="259" r:id="rId6"/>
    <p:sldId id="261" r:id="rId7"/>
    <p:sldId id="262" r:id="rId8"/>
    <p:sldId id="266" r:id="rId9"/>
    <p:sldId id="265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7" name="مستطيل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مستطيل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8" name="عنصر نائب للتاريخ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2" name="عنصر نائب للتذييل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2" name="عنصر نائب لرقم الشريحة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ar-SA" dirty="0"/>
          </a:p>
        </p:txBody>
      </p:sp>
      <p:sp>
        <p:nvSpPr>
          <p:cNvPr id="16" name="عنصر نائب للنص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5" name="عنصر نائب للنص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1" name="مستطيل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13" name="عنصر نائب لرقم الشريحة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4" name="عنصر نائب للتذييل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ar-SA" dirty="0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19/11/1430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7" name="مستطيل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مستطيل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/>
  </p:transition>
  <p:timing>
    <p:tnLst>
      <p:par>
        <p:cTn id="1" dur="indefinite" restart="never" nodeType="tmRoot"/>
      </p:par>
    </p:tnLst>
  </p:timing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914392"/>
          </a:xfrm>
        </p:spPr>
        <p:txBody>
          <a:bodyPr>
            <a:noAutofit/>
          </a:bodyPr>
          <a:lstStyle/>
          <a:p>
            <a:pPr algn="ctr"/>
            <a:r>
              <a:rPr lang="ar-EG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درس رياضيات </a:t>
            </a:r>
            <a:endParaRPr lang="ar-SA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71472" y="235743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إعداد 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أ / عزة حلمي محمد</a:t>
            </a:r>
          </a:p>
          <a:p>
            <a:pPr algn="ctr"/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فصل :  3/ </a:t>
            </a:r>
            <a:r>
              <a:rPr lang="ar-EG" sz="56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4</a:t>
            </a:r>
            <a:endParaRPr lang="ar-SA" sz="5600" b="1" dirty="0" smtClean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571480"/>
            <a:ext cx="8229600" cy="5753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6000" dirty="0" smtClean="0"/>
              <a:t>المكان  / الفصل</a:t>
            </a:r>
          </a:p>
          <a:p>
            <a:pPr algn="ctr">
              <a:buNone/>
            </a:pPr>
            <a:endParaRPr lang="ar-EG" sz="6000" dirty="0" smtClean="0"/>
          </a:p>
          <a:p>
            <a:pPr algn="ctr">
              <a:buNone/>
            </a:pPr>
            <a:r>
              <a:rPr lang="ar-EG" sz="6000" dirty="0" smtClean="0"/>
              <a:t>الزمن / 60 دقيقة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0"/>
            <a:ext cx="8229600" cy="6324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ar-EG" sz="6600" dirty="0" smtClean="0"/>
              <a:t>المهمة </a:t>
            </a:r>
          </a:p>
          <a:p>
            <a:pPr algn="ctr">
              <a:lnSpc>
                <a:spcPct val="150000"/>
              </a:lnSpc>
              <a:buNone/>
            </a:pPr>
            <a:r>
              <a:rPr lang="ar-EG" sz="6600" dirty="0" smtClean="0"/>
              <a:t> عشرات الألوف</a:t>
            </a:r>
          </a:p>
          <a:p>
            <a:pPr algn="ctr">
              <a:lnSpc>
                <a:spcPct val="150000"/>
              </a:lnSpc>
              <a:buNone/>
            </a:pPr>
            <a:endParaRPr lang="ar-EG" sz="6600" dirty="0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الأهداف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ar-EG" sz="3600" dirty="0" smtClean="0"/>
              <a:t>يكمل سلاسل الأعداد وفقاً لأنماط معينة حتى العدد 99999</a:t>
            </a:r>
          </a:p>
          <a:p>
            <a:r>
              <a:rPr lang="ar-EG" sz="3600" dirty="0" smtClean="0"/>
              <a:t>يحدد اصغر واكبر عدد يمكن تكوينهما من عدد من الأرقام</a:t>
            </a:r>
          </a:p>
          <a:p>
            <a:r>
              <a:rPr lang="ar-EG" sz="3600" dirty="0" smtClean="0"/>
              <a:t>يرتب مجموعة من الأعداد كل منها مكون من خمسة أرقام</a:t>
            </a:r>
          </a:p>
          <a:p>
            <a:r>
              <a:rPr lang="ar-EG" sz="3600" dirty="0" smtClean="0"/>
              <a:t>يمثل عدداً مكوناً من خمسة أرقام على المعداد </a:t>
            </a:r>
          </a:p>
          <a:p>
            <a:r>
              <a:rPr lang="ar-EG" sz="3600" dirty="0" smtClean="0"/>
              <a:t>يحدد قيمة الرقم في العدد 99999</a:t>
            </a:r>
            <a:endParaRPr lang="ar-SA" sz="36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مصادر التعلم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EG" sz="8000" dirty="0" smtClean="0"/>
              <a:t>بطاقات الأعداد </a:t>
            </a:r>
          </a:p>
          <a:p>
            <a:pPr algn="ctr">
              <a:buNone/>
            </a:pPr>
            <a:r>
              <a:rPr lang="ar-EG" sz="8000" dirty="0" smtClean="0"/>
              <a:t> المعداد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1508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ar-EG" sz="5400" dirty="0" smtClean="0"/>
              <a:t>تنفيذ المهمة</a:t>
            </a:r>
            <a:br>
              <a:rPr lang="ar-EG" sz="5400" dirty="0" smtClean="0"/>
            </a:br>
            <a:r>
              <a:rPr lang="ar-EG" sz="5400" dirty="0" smtClean="0"/>
              <a:t>باستخدام إستراتيجية التعلم التعاوني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أداء شفوي </a:t>
            </a:r>
            <a:br>
              <a:rPr lang="ar-EG" dirty="0" smtClean="0"/>
            </a:br>
            <a:r>
              <a:rPr lang="ar-EG" dirty="0" smtClean="0"/>
              <a:t>اكتب القيمة المكانية لكل رقم </a:t>
            </a:r>
            <a:br>
              <a:rPr lang="ar-EG" dirty="0" smtClean="0"/>
            </a:br>
            <a:r>
              <a:rPr lang="ar-EG" dirty="0" smtClean="0"/>
              <a:t>6278 , 40951 , 12430</a:t>
            </a:r>
            <a:endParaRPr lang="ar-SA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أداء تحريري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ar-EG" sz="2800" b="1" dirty="0" smtClean="0"/>
              <a:t>أكمل الجدولين الآتيين :-</a:t>
            </a:r>
          </a:p>
          <a:p>
            <a:pPr algn="just"/>
            <a:r>
              <a:rPr lang="ar-EG" sz="2800" b="1" dirty="0" smtClean="0"/>
              <a:t>16300 – 16400 – 16500 – 16600 – 16700- 16800 – 16900 – 17000 – 17100 - ........... - ........... - ........... - ........... - ........... - ........... - ........... – 17900 - ........... </a:t>
            </a:r>
          </a:p>
          <a:p>
            <a:pPr algn="just"/>
            <a:r>
              <a:rPr lang="ar-EG" sz="2800" b="1" dirty="0" smtClean="0"/>
              <a:t>حدد النمط السائد أو الاختلاف بين كل عددين متتاليين ( الزيادة أو النقصان بمقدار 100 واطلب فهم استكمال الخانات الناقصة شفاهة بالترتيب ثم كتابة هذه الخانات مع مراجعة ما كتبوه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النشاط الإضافي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ar-EG" sz="4400" dirty="0" smtClean="0"/>
          </a:p>
          <a:p>
            <a:pPr algn="ctr">
              <a:buNone/>
            </a:pPr>
            <a:r>
              <a:rPr lang="ar-EG" sz="4400" dirty="0" smtClean="0"/>
              <a:t>اكتب العدد </a:t>
            </a:r>
          </a:p>
          <a:p>
            <a:pPr algn="ctr">
              <a:buNone/>
            </a:pPr>
            <a:r>
              <a:rPr lang="ar-EG" sz="4400" dirty="0" smtClean="0"/>
              <a:t>10 , 100 , 1000 , 10000</a:t>
            </a:r>
          </a:p>
          <a:p>
            <a:pPr algn="ctr">
              <a:buNone/>
            </a:pPr>
            <a:r>
              <a:rPr lang="ar-EG" sz="4400" dirty="0" smtClean="0"/>
              <a:t>86249 , ......... , ......... , .........</a:t>
            </a:r>
            <a:endParaRPr lang="ar-SA" sz="44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b="1" dirty="0" smtClean="0"/>
              <a:t>التقييم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481328"/>
            <a:ext cx="8229600" cy="50909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EG" sz="4000" b="1" dirty="0" smtClean="0"/>
              <a:t>اكتب اكبر واصغر عدد من الأرقام الآتية :-</a:t>
            </a:r>
          </a:p>
          <a:p>
            <a:pPr>
              <a:lnSpc>
                <a:spcPct val="150000"/>
              </a:lnSpc>
            </a:pPr>
            <a:r>
              <a:rPr lang="ar-EG" sz="4000" b="1" dirty="0" smtClean="0"/>
              <a:t>9 , 7 , 1 , 2 , 8 </a:t>
            </a:r>
          </a:p>
          <a:p>
            <a:pPr algn="ctr">
              <a:lnSpc>
                <a:spcPct val="150000"/>
              </a:lnSpc>
              <a:buNone/>
            </a:pPr>
            <a:r>
              <a:rPr lang="ar-EG" sz="4000" b="1" dirty="0" smtClean="0"/>
              <a:t>................      ,      ................ </a:t>
            </a:r>
            <a:endParaRPr lang="ar-SA" sz="4000" b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لوان متوسطة">
  <a:themeElements>
    <a:clrScheme name="ألوان متوسطة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ألوان متوسطة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ألوان متوسطة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111</TotalTime>
  <Words>185</Words>
  <PresentationFormat>عرض على الشاشة (3:4)‏</PresentationFormat>
  <Paragraphs>32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ألوان متوسطة</vt:lpstr>
      <vt:lpstr>درس رياضيات </vt:lpstr>
      <vt:lpstr>الشريحة 2</vt:lpstr>
      <vt:lpstr>الشريحة 3</vt:lpstr>
      <vt:lpstr>الأهداف</vt:lpstr>
      <vt:lpstr>مصادر التعلم</vt:lpstr>
      <vt:lpstr>تنفيذ المهمة باستخدام إستراتيجية التعلم التعاوني  أداء شفوي  اكتب القيمة المكانية لكل رقم  6278 , 40951 , 12430</vt:lpstr>
      <vt:lpstr>أداء تحريري</vt:lpstr>
      <vt:lpstr>النشاط الإضافي</vt:lpstr>
      <vt:lpstr>التقييم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درس رياضيات </dc:title>
  <dc:creator>katron</dc:creator>
  <cp:lastModifiedBy>katron</cp:lastModifiedBy>
  <cp:revision>19</cp:revision>
  <dcterms:created xsi:type="dcterms:W3CDTF">2009-11-04T11:10:53Z</dcterms:created>
  <dcterms:modified xsi:type="dcterms:W3CDTF">2009-11-06T13:59:25Z</dcterms:modified>
</cp:coreProperties>
</file>